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7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ADCE-E821-4C65-AB76-DBE473CE5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 &amp; Square Roots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D0261-236A-41D4-A4CF-AC5EA2F78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992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concepts of square roots and perfect squares to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of square roots.</a:t>
            </a:r>
          </a:p>
        </p:txBody>
      </p:sp>
    </p:spTree>
    <p:extLst>
      <p:ext uri="{BB962C8B-B14F-4D97-AF65-F5344CB8AC3E}">
        <p14:creationId xmlns:p14="http://schemas.microsoft.com/office/powerpoint/2010/main" val="78318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4A568B-7114-443D-B41C-595CD129D2CF}"/>
              </a:ext>
            </a:extLst>
          </p:cNvPr>
          <p:cNvSpPr txBox="1">
            <a:spLocks/>
          </p:cNvSpPr>
          <p:nvPr/>
        </p:nvSpPr>
        <p:spPr>
          <a:xfrm>
            <a:off x="3568700" y="0"/>
            <a:ext cx="5054600" cy="10769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E5B85-7D52-45F4-999C-9EF1B28E79AC}"/>
              </a:ext>
            </a:extLst>
          </p:cNvPr>
          <p:cNvSpPr txBox="1"/>
          <p:nvPr/>
        </p:nvSpPr>
        <p:spPr>
          <a:xfrm>
            <a:off x="586740" y="671715"/>
            <a:ext cx="11018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Squares of Whole Numbers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Number Multiplied by Itself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122F8B-6103-49BC-9D0A-88D0978D37C7}"/>
                  </a:ext>
                </a:extLst>
              </p:cNvPr>
              <p:cNvSpPr txBox="1"/>
              <p:nvPr/>
            </p:nvSpPr>
            <p:spPr>
              <a:xfrm>
                <a:off x="1163320" y="1748676"/>
                <a:ext cx="1681479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122F8B-6103-49BC-9D0A-88D0978D3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320" y="1748676"/>
                <a:ext cx="1681479" cy="3457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33622-E97B-40BA-8A59-3C5430FAA73B}"/>
                  </a:ext>
                </a:extLst>
              </p:cNvPr>
              <p:cNvSpPr txBox="1"/>
              <p:nvPr/>
            </p:nvSpPr>
            <p:spPr>
              <a:xfrm>
                <a:off x="3795914" y="1748676"/>
                <a:ext cx="1995286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33622-E97B-40BA-8A59-3C5430FAA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914" y="1748676"/>
                <a:ext cx="1995286" cy="3457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031FD4-5E22-4D61-A090-4B8CA1255C74}"/>
                  </a:ext>
                </a:extLst>
              </p:cNvPr>
              <p:cNvSpPr txBox="1"/>
              <p:nvPr/>
            </p:nvSpPr>
            <p:spPr>
              <a:xfrm>
                <a:off x="6863888" y="1748675"/>
                <a:ext cx="1868632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𝟏𝟏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𝟏𝟗𝟔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𝟐𝟐𝟓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031FD4-5E22-4D61-A090-4B8CA1255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888" y="1748675"/>
                <a:ext cx="1868632" cy="3457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0366C1-5AAB-4B84-8CD5-7F96790A466C}"/>
                  </a:ext>
                </a:extLst>
              </p:cNvPr>
              <p:cNvSpPr txBox="1"/>
              <p:nvPr/>
            </p:nvSpPr>
            <p:spPr>
              <a:xfrm>
                <a:off x="9328496" y="1748675"/>
                <a:ext cx="2116744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𝟏𝟕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𝟐𝟖𝟗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𝟏𝟖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𝟑𝟐𝟒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𝟏𝟗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0366C1-5AAB-4B84-8CD5-7F96790A46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496" y="1748675"/>
                <a:ext cx="2116744" cy="3457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6F6FB98-8B58-4016-A833-C942F6F6E347}"/>
              </a:ext>
            </a:extLst>
          </p:cNvPr>
          <p:cNvSpPr txBox="1"/>
          <p:nvPr/>
        </p:nvSpPr>
        <p:spPr>
          <a:xfrm>
            <a:off x="586740" y="5518035"/>
            <a:ext cx="1101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Fractions or Decimals</a:t>
            </a:r>
          </a:p>
        </p:txBody>
      </p:sp>
    </p:spTree>
    <p:extLst>
      <p:ext uri="{BB962C8B-B14F-4D97-AF65-F5344CB8AC3E}">
        <p14:creationId xmlns:p14="http://schemas.microsoft.com/office/powerpoint/2010/main" val="169908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02760" y="90588"/>
            <a:ext cx="3586480" cy="7688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 Roots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2400" y="762000"/>
            <a:ext cx="11790680" cy="103124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 root of a number can be multiplied by itself, or squared, to equal the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827218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" y="2569082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𝟏𝟎𝟎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2569082"/>
                <a:ext cx="5334000" cy="724237"/>
              </a:xfrm>
              <a:prstGeom prst="rect">
                <a:avLst/>
              </a:prstGeom>
              <a:blipFill>
                <a:blip r:embed="rId2"/>
                <a:stretch>
                  <a:fillRect l="-3657" t="-5882" b="-3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760" y="3394879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3394879"/>
                <a:ext cx="5334000" cy="724237"/>
              </a:xfrm>
              <a:prstGeom prst="rect">
                <a:avLst/>
              </a:prstGeom>
              <a:blipFill>
                <a:blip r:embed="rId3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" y="4158826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𝟒𝟗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158826"/>
                <a:ext cx="5334000" cy="724237"/>
              </a:xfrm>
              <a:prstGeom prst="rect">
                <a:avLst/>
              </a:prstGeom>
              <a:blipFill>
                <a:blip r:embed="rId4"/>
                <a:stretch>
                  <a:fillRect l="-3657" t="-5882" b="-3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365760" y="5033324"/>
            <a:ext cx="1139444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positive number has 2 square roots that are opposite in sign</a:t>
            </a:r>
          </a:p>
        </p:txBody>
      </p:sp>
    </p:spTree>
    <p:extLst>
      <p:ext uri="{BB962C8B-B14F-4D97-AF65-F5344CB8AC3E}">
        <p14:creationId xmlns:p14="http://schemas.microsoft.com/office/powerpoint/2010/main" val="27788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03802"/>
            <a:ext cx="7858760" cy="8512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47320" y="934720"/>
            <a:ext cx="11897360" cy="1000760"/>
          </a:xfrm>
        </p:spPr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a perfect square that multiplies with another whole number to equal the number under the radical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320" y="2042161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𝟒𝟓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" y="2042161"/>
                <a:ext cx="5334000" cy="724237"/>
              </a:xfrm>
              <a:prstGeom prst="rect">
                <a:avLst/>
              </a:prstGeom>
              <a:blipFill>
                <a:blip r:embed="rId2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6000" y="2042161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42161"/>
                <a:ext cx="5334000" cy="724237"/>
              </a:xfrm>
              <a:prstGeom prst="rect">
                <a:avLst/>
              </a:prstGeom>
              <a:blipFill>
                <a:blip r:embed="rId3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22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69256" y="315595"/>
            <a:ext cx="8853488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Simplifying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72720" y="1397000"/>
                <a:ext cx="12019280" cy="4572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Check if the Number under the square root(</a:t>
                </a:r>
                <a14:m>
                  <m:oMath xmlns:m="http://schemas.openxmlformats.org/officeDocument/2006/math"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√) 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a Perfect Square. (Index Card)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not, find the biggest perfect square that is smaller than the number under the square root. Divide to check if it is a factor. (No Decimals)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the perfect square and the number you get from dividing under two separate square roots.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Simplify the perfect square.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72720" y="1397000"/>
                <a:ext cx="12019280" cy="4572000"/>
              </a:xfrm>
              <a:blipFill>
                <a:blip r:embed="rId2"/>
                <a:stretch>
                  <a:fillRect l="-2130" t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41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74404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585" y="1045163"/>
                <a:ext cx="5334000" cy="700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5" y="1045163"/>
                <a:ext cx="5334000" cy="700385"/>
              </a:xfrm>
              <a:prstGeom prst="rect">
                <a:avLst/>
              </a:prstGeom>
              <a:blipFill>
                <a:blip r:embed="rId2"/>
                <a:stretch>
                  <a:fillRect l="-3657" t="-5217"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96000" y="1045163"/>
                <a:ext cx="5334000" cy="698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Ex.7)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45163"/>
                <a:ext cx="5334000" cy="698589"/>
              </a:xfrm>
              <a:prstGeom prst="rect">
                <a:avLst/>
              </a:prstGeom>
              <a:blipFill>
                <a:blip r:embed="rId3"/>
                <a:stretch>
                  <a:fillRect l="-3657" t="-6087" b="-3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37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9812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9209" y="1190732"/>
                <a:ext cx="5334000" cy="69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𝟗𝟖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09" y="1190732"/>
                <a:ext cx="5334000" cy="698461"/>
              </a:xfrm>
              <a:prstGeom prst="rect">
                <a:avLst/>
              </a:prstGeom>
              <a:blipFill>
                <a:blip r:embed="rId2"/>
                <a:stretch>
                  <a:fillRect l="-3657" t="-6087" b="-3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7506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285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 2</vt:lpstr>
      <vt:lpstr>Retrospect</vt:lpstr>
      <vt:lpstr>Perfect Squares &amp; Square Roots</vt:lpstr>
      <vt:lpstr>Objective</vt:lpstr>
      <vt:lpstr>PowerPoint Presentation</vt:lpstr>
      <vt:lpstr>Square Roots</vt:lpstr>
      <vt:lpstr>Simplify the Square Roots</vt:lpstr>
      <vt:lpstr>Review of Simplifying Square Roots</vt:lpstr>
      <vt:lpstr>Simplify the Square Roots</vt:lpstr>
      <vt:lpstr>Simplify the Square Roots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Squares &amp; Square Roots</dc:title>
  <dc:creator>Michael Kuniega</dc:creator>
  <cp:lastModifiedBy>Michael Kuniega</cp:lastModifiedBy>
  <cp:revision>4</cp:revision>
  <dcterms:created xsi:type="dcterms:W3CDTF">2019-10-25T23:53:37Z</dcterms:created>
  <dcterms:modified xsi:type="dcterms:W3CDTF">2019-10-26T18:21:46Z</dcterms:modified>
</cp:coreProperties>
</file>