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7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78" y="189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10/26/2019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7ADCE-E821-4C65-AB76-DBE473CE5D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 Squares &amp; Square Roots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BD0261-236A-41D4-A4CF-AC5EA2F787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</a:t>
            </a:r>
          </a:p>
        </p:txBody>
      </p:sp>
    </p:spTree>
    <p:extLst>
      <p:ext uri="{BB962C8B-B14F-4D97-AF65-F5344CB8AC3E}">
        <p14:creationId xmlns:p14="http://schemas.microsoft.com/office/powerpoint/2010/main" val="19921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apply the concepts of square roots and perfect squares to </a:t>
            </a:r>
            <a:r>
              <a:rPr 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 the 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values of square roots.</a:t>
            </a:r>
          </a:p>
        </p:txBody>
      </p:sp>
    </p:spTree>
    <p:extLst>
      <p:ext uri="{BB962C8B-B14F-4D97-AF65-F5344CB8AC3E}">
        <p14:creationId xmlns:p14="http://schemas.microsoft.com/office/powerpoint/2010/main" val="783183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44A568B-7114-443D-B41C-595CD129D2CF}"/>
              </a:ext>
            </a:extLst>
          </p:cNvPr>
          <p:cNvSpPr txBox="1">
            <a:spLocks/>
          </p:cNvSpPr>
          <p:nvPr/>
        </p:nvSpPr>
        <p:spPr>
          <a:xfrm>
            <a:off x="3568700" y="0"/>
            <a:ext cx="5054600" cy="107696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 Squares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23E5B85-7D52-45F4-999C-9EF1B28E79AC}"/>
              </a:ext>
            </a:extLst>
          </p:cNvPr>
          <p:cNvSpPr txBox="1"/>
          <p:nvPr/>
        </p:nvSpPr>
        <p:spPr>
          <a:xfrm>
            <a:off x="586740" y="671715"/>
            <a:ext cx="110185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Squares of Whole Numbers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Whole Number Multiplied by Itself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C122F8B-6103-49BC-9D0A-88D0978D37C7}"/>
                  </a:ext>
                </a:extLst>
              </p:cNvPr>
              <p:cNvSpPr txBox="1"/>
              <p:nvPr/>
            </p:nvSpPr>
            <p:spPr>
              <a:xfrm>
                <a:off x="1163320" y="1748676"/>
                <a:ext cx="1681479" cy="3457998"/>
              </a:xfrm>
              <a:prstGeom prst="rect">
                <a:avLst/>
              </a:prstGeom>
              <a:noFill/>
            </p:spPr>
            <p:txBody>
              <a:bodyPr wrap="square" numCol="4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</m:t>
                          </m:r>
                        </m:e>
                        <m:sup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2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2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𝟗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2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𝟒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𝟏𝟔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𝟓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𝟐𝟓</m:t>
                      </m:r>
                    </m:oMath>
                  </m:oMathPara>
                </a14:m>
                <a:endPara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C122F8B-6103-49BC-9D0A-88D0978D37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3320" y="1748676"/>
                <a:ext cx="1681479" cy="3457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5533622-E97B-40BA-8A59-3C5430FAA73B}"/>
                  </a:ext>
                </a:extLst>
              </p:cNvPr>
              <p:cNvSpPr txBox="1"/>
              <p:nvPr/>
            </p:nvSpPr>
            <p:spPr>
              <a:xfrm>
                <a:off x="3795914" y="1748676"/>
                <a:ext cx="1995286" cy="3457998"/>
              </a:xfrm>
              <a:prstGeom prst="rect">
                <a:avLst/>
              </a:prstGeom>
              <a:noFill/>
            </p:spPr>
            <p:txBody>
              <a:bodyPr wrap="square" numCol="4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𝟔</m:t>
                          </m:r>
                        </m:e>
                        <m:sup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𝟑𝟔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2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𝟕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𝟒𝟗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2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𝟔𝟒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2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𝟗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𝟖𝟏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𝟏𝟎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en-US" sz="20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85533622-E97B-40BA-8A59-3C5430FAA7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5914" y="1748676"/>
                <a:ext cx="1995286" cy="345799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5031FD4-5E22-4D61-A090-4B8CA1255C74}"/>
                  </a:ext>
                </a:extLst>
              </p:cNvPr>
              <p:cNvSpPr txBox="1"/>
              <p:nvPr/>
            </p:nvSpPr>
            <p:spPr>
              <a:xfrm>
                <a:off x="6863888" y="1748675"/>
                <a:ext cx="1868632" cy="3457998"/>
              </a:xfrm>
              <a:prstGeom prst="rect">
                <a:avLst/>
              </a:prstGeom>
              <a:noFill/>
            </p:spPr>
            <p:txBody>
              <a:bodyPr wrap="square" numCol="4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𝟏𝟏</m:t>
                          </m:r>
                        </m:e>
                        <m:sup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𝟏𝟐𝟏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2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𝟏𝟐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𝟏𝟒𝟒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2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𝟏𝟑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𝟏𝟔𝟗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2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𝟏𝟒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𝟏𝟗𝟔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𝟏𝟓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𝟐𝟐𝟓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65031FD4-5E22-4D61-A090-4B8CA1255C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3888" y="1748675"/>
                <a:ext cx="1868632" cy="345799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20366C1-5AAB-4B84-8CD5-7F96790A466C}"/>
                  </a:ext>
                </a:extLst>
              </p:cNvPr>
              <p:cNvSpPr txBox="1"/>
              <p:nvPr/>
            </p:nvSpPr>
            <p:spPr>
              <a:xfrm>
                <a:off x="9328496" y="1748675"/>
                <a:ext cx="2116744" cy="3457998"/>
              </a:xfrm>
              <a:prstGeom prst="rect">
                <a:avLst/>
              </a:prstGeom>
              <a:noFill/>
            </p:spPr>
            <p:txBody>
              <a:bodyPr wrap="square" numCol="4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𝟏𝟔</m:t>
                          </m:r>
                        </m:e>
                        <m:sup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𝟐𝟓𝟔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2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𝟏𝟕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𝟐𝟖𝟗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2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𝟏𝟖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𝟑𝟐𝟒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2400" b="1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𝟏𝟗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𝟑𝟔𝟏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𝟐𝟎</m:t>
                          </m:r>
                        </m:e>
                        <m:sup>
                          <m:r>
                            <a:rPr lang="en-US" sz="2400" b="1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2400" b="1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𝟒𝟎𝟎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20366C1-5AAB-4B84-8CD5-7F96790A46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8496" y="1748675"/>
                <a:ext cx="2116744" cy="345799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B6F6FB98-8B58-4016-A833-C942F6F6E347}"/>
              </a:ext>
            </a:extLst>
          </p:cNvPr>
          <p:cNvSpPr txBox="1"/>
          <p:nvPr/>
        </p:nvSpPr>
        <p:spPr>
          <a:xfrm>
            <a:off x="586740" y="5518035"/>
            <a:ext cx="11018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Fractions or Decimals</a:t>
            </a:r>
          </a:p>
        </p:txBody>
      </p:sp>
    </p:spTree>
    <p:extLst>
      <p:ext uri="{BB962C8B-B14F-4D97-AF65-F5344CB8AC3E}">
        <p14:creationId xmlns:p14="http://schemas.microsoft.com/office/powerpoint/2010/main" val="1699080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302760" y="90588"/>
            <a:ext cx="3586480" cy="76881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Square Roots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52400" y="762000"/>
            <a:ext cx="11790680" cy="1031240"/>
          </a:xfrm>
        </p:spPr>
        <p:txBody>
          <a:bodyPr>
            <a:no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square root of a number can be multiplied by itself, or squared, to equal the number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1827218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65760" y="2569082"/>
                <a:ext cx="5334000" cy="724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Ex.1)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𝟏𝟎𝟎</m:t>
                        </m:r>
                      </m:e>
                    </m:rad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" y="2569082"/>
                <a:ext cx="5334000" cy="724237"/>
              </a:xfrm>
              <a:prstGeom prst="rect">
                <a:avLst/>
              </a:prstGeom>
              <a:blipFill>
                <a:blip r:embed="rId2"/>
                <a:stretch>
                  <a:fillRect l="-3657" t="-5882" b="-33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65760" y="3394879"/>
                <a:ext cx="5334000" cy="724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Ex.2)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𝟐𝟓</m:t>
                        </m:r>
                      </m:e>
                    </m:rad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" y="3394879"/>
                <a:ext cx="5334000" cy="724237"/>
              </a:xfrm>
              <a:prstGeom prst="rect">
                <a:avLst/>
              </a:prstGeom>
              <a:blipFill>
                <a:blip r:embed="rId3"/>
                <a:stretch>
                  <a:fillRect l="-3657" t="-5882" b="-344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65760" y="4158826"/>
                <a:ext cx="5334000" cy="724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Ex.3)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𝟒𝟗</m:t>
                        </m:r>
                      </m:e>
                    </m:rad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" y="4158826"/>
                <a:ext cx="5334000" cy="724237"/>
              </a:xfrm>
              <a:prstGeom prst="rect">
                <a:avLst/>
              </a:prstGeom>
              <a:blipFill>
                <a:blip r:embed="rId4"/>
                <a:stretch>
                  <a:fillRect l="-3657" t="-5882" b="-33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ontent Placeholder 2"/>
          <p:cNvSpPr txBox="1">
            <a:spLocks/>
          </p:cNvSpPr>
          <p:nvPr/>
        </p:nvSpPr>
        <p:spPr>
          <a:xfrm>
            <a:off x="365760" y="5033324"/>
            <a:ext cx="11394440" cy="609600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positive number has 2 square roots that are opposite in sign</a:t>
            </a:r>
          </a:p>
        </p:txBody>
      </p:sp>
    </p:spTree>
    <p:extLst>
      <p:ext uri="{BB962C8B-B14F-4D97-AF65-F5344CB8AC3E}">
        <p14:creationId xmlns:p14="http://schemas.microsoft.com/office/powerpoint/2010/main" val="277880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09800" y="103802"/>
            <a:ext cx="7858760" cy="85123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 the Square Roots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147320" y="934720"/>
            <a:ext cx="11897360" cy="1000760"/>
          </a:xfrm>
        </p:spPr>
        <p:txBody>
          <a:bodyPr>
            <a:no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a perfect square that multiplies with another whole number to equal the number under the radical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7320" y="2042161"/>
                <a:ext cx="5334000" cy="724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Ex.4)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𝟒𝟓</m:t>
                        </m:r>
                      </m:e>
                    </m:rad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320" y="2042161"/>
                <a:ext cx="5334000" cy="724237"/>
              </a:xfrm>
              <a:prstGeom prst="rect">
                <a:avLst/>
              </a:prstGeom>
              <a:blipFill>
                <a:blip r:embed="rId2"/>
                <a:stretch>
                  <a:fillRect l="-3657" t="-5882" b="-344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096000" y="2042161"/>
                <a:ext cx="5334000" cy="724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Ex.5)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𝟕𝟐</m:t>
                        </m:r>
                      </m:e>
                    </m:rad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042161"/>
                <a:ext cx="5334000" cy="724237"/>
              </a:xfrm>
              <a:prstGeom prst="rect">
                <a:avLst/>
              </a:prstGeom>
              <a:blipFill>
                <a:blip r:embed="rId3"/>
                <a:stretch>
                  <a:fillRect l="-3657" t="-5882" b="-344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522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69256" y="315595"/>
            <a:ext cx="8853488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of Simplifying Square Roots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4294967295"/>
              </p:nvPr>
            </p:nvSpPr>
            <p:spPr>
              <a:xfrm>
                <a:off x="172720" y="1397000"/>
                <a:ext cx="12019280" cy="4572000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arenR"/>
                </a:pP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Check if the Number under the square root(</a:t>
                </a:r>
                <a14:m>
                  <m:oMath xmlns:m="http://schemas.openxmlformats.org/officeDocument/2006/math">
                    <m:r>
                      <a:rPr lang="en-US" sz="3200" b="1" i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√) </m:t>
                    </m:r>
                  </m:oMath>
                </a14:m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is a Perfect Square. (Index Card)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If not, find the biggest perfect square that is smaller than the number under the square root. Divide to check if it is a factor. (No Decimals)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Write the perfect square and the number you get from dividing under two separate square roots.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32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Simplify the perfect square.</a:t>
                </a:r>
              </a:p>
              <a:p>
                <a:pPr marL="514350" indent="-514350">
                  <a:buFont typeface="+mj-lt"/>
                  <a:buAutoNum type="arabicParenR"/>
                </a:pPr>
                <a:endPara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294967295"/>
              </p:nvPr>
            </p:nvSpPr>
            <p:spPr>
              <a:xfrm>
                <a:off x="172720" y="1397000"/>
                <a:ext cx="12019280" cy="4572000"/>
              </a:xfrm>
              <a:blipFill>
                <a:blip r:embed="rId2"/>
                <a:stretch>
                  <a:fillRect l="-2130" t="-24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8410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09800" y="74404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 the Square Roots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7585" y="1045163"/>
                <a:ext cx="5334000" cy="7003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Ex.6)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𝟏𝟐</m:t>
                        </m:r>
                      </m:e>
                    </m:rad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85" y="1045163"/>
                <a:ext cx="5334000" cy="700385"/>
              </a:xfrm>
              <a:prstGeom prst="rect">
                <a:avLst/>
              </a:prstGeom>
              <a:blipFill>
                <a:blip r:embed="rId2"/>
                <a:stretch>
                  <a:fillRect l="-3657" t="-5217" b="-391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096000" y="1045163"/>
                <a:ext cx="5334000" cy="6985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Ex.7)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𝟑𝟐</m:t>
                        </m:r>
                      </m:e>
                    </m:rad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045163"/>
                <a:ext cx="5334000" cy="698589"/>
              </a:xfrm>
              <a:prstGeom prst="rect">
                <a:avLst/>
              </a:prstGeom>
              <a:blipFill>
                <a:blip r:embed="rId3"/>
                <a:stretch>
                  <a:fillRect l="-3657" t="-6087" b="-38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0372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09800" y="198120"/>
            <a:ext cx="7772400" cy="914400"/>
          </a:xfrm>
        </p:spPr>
        <p:txBody>
          <a:bodyPr>
            <a:normAutofit/>
          </a:bodyPr>
          <a:lstStyle/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 the Square Roots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99209" y="1190732"/>
                <a:ext cx="5334000" cy="698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Ex.8)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1" i="1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𝟗𝟖</m:t>
                        </m:r>
                      </m:e>
                    </m:rad>
                  </m:oMath>
                </a14:m>
                <a:endPara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209" y="1190732"/>
                <a:ext cx="5334000" cy="698461"/>
              </a:xfrm>
              <a:prstGeom prst="rect">
                <a:avLst/>
              </a:prstGeom>
              <a:blipFill>
                <a:blip r:embed="rId2"/>
                <a:stretch>
                  <a:fillRect l="-3657" t="-6087" b="-382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875064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</TotalTime>
  <Words>285</Words>
  <Application>Microsoft Office PowerPoint</Application>
  <PresentationFormat>Widescreen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Wingdings 2</vt:lpstr>
      <vt:lpstr>Retrospect</vt:lpstr>
      <vt:lpstr>Perfect Squares &amp; Square Roots</vt:lpstr>
      <vt:lpstr>Objective</vt:lpstr>
      <vt:lpstr>PowerPoint Presentation</vt:lpstr>
      <vt:lpstr>Square Roots</vt:lpstr>
      <vt:lpstr>Simplify the Square Roots</vt:lpstr>
      <vt:lpstr>Review of Simplifying Square Roots</vt:lpstr>
      <vt:lpstr>Simplify the Square Roots</vt:lpstr>
      <vt:lpstr>Simplify the Square Roots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Perfect Squares &amp; Square Roots</dc:title>
  <dc:creator>Michael Kuniega</dc:creator>
  <cp:lastModifiedBy>Michael Kuniega</cp:lastModifiedBy>
  <cp:revision>4</cp:revision>
  <dcterms:created xsi:type="dcterms:W3CDTF">2019-10-25T23:53:37Z</dcterms:created>
  <dcterms:modified xsi:type="dcterms:W3CDTF">2019-10-26T18:21:46Z</dcterms:modified>
</cp:coreProperties>
</file>